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1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34BB42A-5507-4F22-BF7D-074E503C15F3}">
  <a:tblStyle styleId="{F34BB42A-5507-4F22-BF7D-074E503C15F3}" styleName="Table_0">
    <a:wholeTbl>
      <a:tcTxStyle b="off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19D22EA4351E8459A325DD95565E63B" ma:contentTypeVersion="13" ma:contentTypeDescription="Create a new document." ma:contentTypeScope="" ma:versionID="56f485c996669676608780b056a81627">
  <xsd:schema xmlns:xsd="http://www.w3.org/2001/XMLSchema" xmlns:xs="http://www.w3.org/2001/XMLSchema" xmlns:p="http://schemas.microsoft.com/office/2006/metadata/properties" xmlns:ns2="230e9df3-be65-4c73-a93b-d1236ebd677e" xmlns:ns3="127de2c7-b042-4096-baaf-ea46969410be" targetNamespace="http://schemas.microsoft.com/office/2006/metadata/properties" ma:root="true" ma:fieldsID="6275ee5ef18ac26f77c81f30a5e898bf" ns2:_="" ns3:_="">
    <xsd:import namespace="230e9df3-be65-4c73-a93b-d1236ebd677e"/>
    <xsd:import namespace="127de2c7-b042-4096-baaf-ea46969410b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22" nillable="true" ma:displayName="Taxonomy Catch All Column" ma:hidden="true" ma:list="{f8afcc01-1a36-4ba1-8a29-dd2cbbfda2fe}" ma:internalName="TaxCatchAll" ma:showField="CatchAllData" ma:web="b2a87d79-26f6-4959-9487-754243af2d6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de2c7-b042-4096-baaf-ea46969410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27de2c7-b042-4096-baaf-ea46969410be">
      <Terms xmlns="http://schemas.microsoft.com/office/infopath/2007/PartnerControls"/>
    </lcf76f155ced4ddcb4097134ff3c332f>
    <TaxCatchAll xmlns="230e9df3-be65-4c73-a93b-d1236ebd677e" xsi:nil="true"/>
    <_dlc_DocId xmlns="230e9df3-be65-4c73-a93b-d1236ebd677e">X3SREQVRDEPR-1333108891-1026</_dlc_DocId>
    <_dlc_DocIdUrl xmlns="230e9df3-be65-4c73-a93b-d1236ebd677e">
      <Url>https://microsoft.sharepoint.com/teams/GithubSales/_layouts/15/DocIdRedir.aspx?ID=X3SREQVRDEPR-1333108891-1026</Url>
      <Description>X3SREQVRDEPR-1333108891-1026</Description>
    </_dlc_DocIdUrl>
  </documentManagement>
</p:properties>
</file>

<file path=customXml/itemProps1.xml><?xml version="1.0" encoding="utf-8"?>
<ds:datastoreItem xmlns:ds="http://schemas.openxmlformats.org/officeDocument/2006/customXml" ds:itemID="{19F1E809-D6D7-481A-8E08-5757C6DFA2A4}">
  <ds:schemaRefs>
    <ds:schemaRef ds:uri="127de2c7-b042-4096-baaf-ea46969410be"/>
    <ds:schemaRef ds:uri="230e9df3-be65-4c73-a93b-d1236ebd677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BB45816-C121-401E-B5E4-9A35EF6C1F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E6F9B4-4F9C-4003-A340-2C262657D805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B0687B7B-9579-4688-850F-13A63E63A458}">
  <ds:schemaRefs>
    <ds:schemaRef ds:uri="127de2c7-b042-4096-baaf-ea46969410be"/>
    <ds:schemaRef ds:uri="230e9df3-be65-4c73-a93b-d1236ebd677e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</TotalTime>
  <Words>2155</Words>
  <Application>Microsoft Office PowerPoint</Application>
  <PresentationFormat>On-screen Show (16:9)</PresentationFormat>
  <Paragraphs>167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Roboto Mono</vt:lpstr>
      <vt:lpstr>Arial</vt:lpstr>
      <vt:lpstr>Apple Color Emoji</vt:lpstr>
      <vt:lpstr>Courier New</vt:lpstr>
      <vt:lpstr>Quattrocento Sans</vt:lpstr>
      <vt:lpstr>-apple-system</vt:lpstr>
      <vt:lpstr>Helvetica Neue</vt:lpstr>
      <vt:lpstr>2022 GitHub Presentation Template</vt:lpstr>
      <vt:lpstr>Site de portfólio com JavaScript e GitHub codespaces</vt:lpstr>
      <vt:lpstr>PowerPoint Presentation</vt:lpstr>
      <vt:lpstr>Sobre ese template</vt:lpstr>
      <vt:lpstr>PowerPoint Presentation</vt:lpstr>
      <vt:lpstr>Template do portfolio JavaScript</vt:lpstr>
      <vt:lpstr>Arquivos Importantes</vt:lpstr>
      <vt:lpstr>Arquivos Importantes</vt:lpstr>
      <vt:lpstr>Começando</vt:lpstr>
      <vt:lpstr>Crie seu portfolio</vt:lpstr>
      <vt:lpstr>🚀 Execute esse template</vt:lpstr>
      <vt:lpstr>🚀 Execute esse template</vt:lpstr>
      <vt:lpstr>Customize seu site em 3 passos!</vt:lpstr>
      <vt:lpstr>Customize seu site em 3 passos</vt:lpstr>
      <vt:lpstr>1. Adicione um “Sobre mim” e suas redes sociais</vt:lpstr>
      <vt:lpstr>2. Atualize imagens</vt:lpstr>
      <vt:lpstr>3. Adicione projetos que você trabalhou</vt:lpstr>
      <vt:lpstr> Dê deploy em sua aplicação Web</vt:lpstr>
      <vt:lpstr>Azure Static Web Apps</vt:lpstr>
      <vt:lpstr>GitHub Pages</vt:lpstr>
      <vt:lpstr>Próximos desafios</vt:lpstr>
      <vt:lpstr>Aprenda mais</vt:lpstr>
      <vt:lpstr>Achou um problema ou tem uma sugestão?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Copilot GA for individual developers</dc:title>
  <dc:creator>Pablo Lopes</dc:creator>
  <cp:lastModifiedBy>Pablo Lopes</cp:lastModifiedBy>
  <cp:revision>10</cp:revision>
  <dcterms:modified xsi:type="dcterms:W3CDTF">2022-11-03T20:42:29Z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0x010100919D22EA4351E8459A325DD95565E63B</vt:lpwstr>
  </property>
  <property fmtid="{D5CDD505-2E9C-101B-9397-08002B2CF9AE}" pid="3" name="_dlc_DocIdItemGuid">
    <vt:lpwstr>8ebd8381-5330-472c-94b6-891b1141a8dc</vt:lpwstr>
  </property>
  <property fmtid="{D5CDD505-2E9C-101B-9397-08002B2CF9AE}" pid="4" name="MediaServiceImageTags">
    <vt:lpwstr/>
  </property>
</Properties>
</file>